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BDBAE-4D98-4945-B939-428F23C13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3081" y="3009649"/>
            <a:ext cx="6815669" cy="1320803"/>
          </a:xfrm>
        </p:spPr>
        <p:txBody>
          <a:bodyPr/>
          <a:lstStyle/>
          <a:p>
            <a:r>
              <a:rPr lang="en-US" dirty="0"/>
              <a:t>GRAPHIC ASSIGNMENT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5557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5D787-F14D-484A-8358-9F73F61E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87" y="931587"/>
            <a:ext cx="8884024" cy="499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0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371DC6-C62E-4E15-BB7D-028450E5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382" y="1109382"/>
            <a:ext cx="4639235" cy="46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00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9271A-46F9-EFD3-4C7D-6BB2FEA2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842682"/>
            <a:ext cx="10533529" cy="52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38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7CF84-0E0A-D21B-53B4-E393778E6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18" y="806824"/>
            <a:ext cx="10390094" cy="53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46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127FE-5144-EF08-8349-64C63AD3A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27530"/>
            <a:ext cx="10578353" cy="553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9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3857C-CE77-1195-9679-7351D13B2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41" y="744071"/>
            <a:ext cx="10416988" cy="53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42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D98AA-D87D-9373-D233-CBE9849FB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307" y="896470"/>
            <a:ext cx="5387788" cy="515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20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C0C7D-1AE9-62A0-E198-68010D30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286" y="1132150"/>
            <a:ext cx="6883774" cy="45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4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25330-4602-00DB-CBDC-C4D2D585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69" y="851647"/>
            <a:ext cx="5375462" cy="5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53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F8026A-BC41-7940-8073-10F2B1C66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485900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22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91F9E0-D9F6-4585-B179-A39199358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59" y="654424"/>
            <a:ext cx="7189693" cy="550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68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2CE101-022E-489B-1A9D-BB2DC54CB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346" y="820270"/>
            <a:ext cx="5131307" cy="521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26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4DC673-F19B-6F19-3650-379B208BC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83" y="744070"/>
            <a:ext cx="5429233" cy="536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67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583622-CB53-94B8-B5B2-272CB8A9A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280" y="2061882"/>
            <a:ext cx="7181253" cy="37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2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D2FC6C-ACD2-C47C-E597-FE447648F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341" y="1189430"/>
            <a:ext cx="5642836" cy="447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18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6BACFC-8530-0FD6-16FE-3A3B84F13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735105"/>
            <a:ext cx="10632142" cy="549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44F597-E857-4F31-A760-69DE740A4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65" y="1119468"/>
            <a:ext cx="8552330" cy="48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89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657566-945F-4043-9FB6-47EE98789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65" y="890866"/>
            <a:ext cx="8408894" cy="473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4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EC11BB-1D9D-4E9E-9DCF-1EB9F138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36" y="661136"/>
            <a:ext cx="7820607" cy="553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21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8DFCC-D038-4E5D-A4D2-499C8ACF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8" y="821951"/>
            <a:ext cx="9269506" cy="521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9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31F2F-F6EC-4846-84A6-2346EE2E0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65" y="772822"/>
            <a:ext cx="9448800" cy="531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6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98F1E5-0967-4C5C-AAE6-0868793C3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706" y="1063398"/>
            <a:ext cx="3387364" cy="473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492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52</TotalTime>
  <Words>2</Words>
  <Application>Microsoft Office PowerPoint</Application>
  <PresentationFormat>Widescreen</PresentationFormat>
  <Paragraphs>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Garamond</vt:lpstr>
      <vt:lpstr>Organic</vt:lpstr>
      <vt:lpstr>GRAPHIC ASSIGNMENT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 ASSIGNMENT</dc:title>
  <dc:creator>jnpat</dc:creator>
  <cp:lastModifiedBy> </cp:lastModifiedBy>
  <cp:revision>4</cp:revision>
  <dcterms:created xsi:type="dcterms:W3CDTF">2022-05-02T10:48:54Z</dcterms:created>
  <dcterms:modified xsi:type="dcterms:W3CDTF">2022-06-20T10:17:34Z</dcterms:modified>
</cp:coreProperties>
</file>